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7" roundtripDataSignature="AMtx7mgGiJoPiYm/U++YY8ptMVDvzJN5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7" Type="http://customschemas.google.com/relationships/presentationmetadata" Target="metadata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gerian"/>
              <a:buNone/>
            </a:pPr>
            <a:r>
              <a:rPr lang="es-MX">
                <a:latin typeface="Algerian"/>
                <a:ea typeface="Algerian"/>
                <a:cs typeface="Algerian"/>
                <a:sym typeface="Algerian"/>
              </a:rPr>
              <a:t>Estimación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20743" t="8448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4" name="Google Shape;774;p10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75" name="Google Shape;77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1" name="Google Shape;781;p10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82" name="Google Shape;78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8" name="Google Shape;788;p10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89" name="Google Shape;78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5" name="Google Shape;795;p10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96" name="Google Shape;79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2" name="Google Shape;802;p10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03" name="Google Shape;80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9" name="Google Shape;809;p10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10" name="Google Shape;81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6" name="Google Shape;816;p10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17" name="Google Shape;81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3" name="Google Shape;823;p10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24" name="Google Shape;82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0" name="Google Shape;830;p10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31" name="Google Shape;83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38" name="Google Shape;83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20946" t="7727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4" name="Google Shape;844;p1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45" name="Google Shape;84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1" name="Google Shape;851;p1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52" name="Google Shape;85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8" name="Google Shape;858;p1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59" name="Google Shape;859;p112"/>
          <p:cNvPicPr preferRelativeResize="0"/>
          <p:nvPr/>
        </p:nvPicPr>
        <p:blipFill rotWithShape="1">
          <a:blip r:embed="rId3">
            <a:alphaModFix/>
          </a:blip>
          <a:srcRect b="0" l="0" r="2358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5" name="Google Shape;865;p1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6" name="Google Shape;86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2" name="Google Shape;872;p1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73" name="Google Shape;87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9" name="Google Shape;879;p1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80" name="Google Shape;88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6" name="Google Shape;886;p1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87" name="Google Shape;88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3" name="Google Shape;893;p1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94" name="Google Shape;89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0" name="Google Shape;900;p1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7" name="Google Shape;907;p1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08" name="Google Shape;90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20946" t="7186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4" name="Google Shape;914;p1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15" name="Google Shape;91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1" name="Google Shape;921;p1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2" name="Google Shape;92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8" name="Google Shape;928;p1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9" name="Google Shape;92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5" name="Google Shape;935;p1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6" name="Google Shape;93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2" name="Google Shape;942;p1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43" name="Google Shape;94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9" name="Google Shape;949;p1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50" name="Google Shape;95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6" name="Google Shape;956;p1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57" name="Google Shape;95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3" name="Google Shape;963;p1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64" name="Google Shape;96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0" name="Google Shape;970;p1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71" name="Google Shape;97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7" name="Google Shape;977;p1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78" name="Google Shape;97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20540" t="8088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4" name="Google Shape;984;p1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85" name="Google Shape;98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1" name="Google Shape;991;p1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92" name="Google Shape;99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8" name="Google Shape;998;p1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99" name="Google Shape;99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5" name="Google Shape;1005;p1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06" name="Google Shape;100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2" name="Google Shape;1012;p1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13" name="Google Shape;101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9" name="Google Shape;1019;p1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20" name="Google Shape;102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6" name="Google Shape;1026;p1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27" name="Google Shape;102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3" name="Google Shape;1033;p1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34" name="Google Shape;103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0" name="Google Shape;1040;p1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41" name="Google Shape;1041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7" name="Google Shape;1047;p1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48" name="Google Shape;104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20642" t="9911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4" name="Google Shape;1054;p1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5" name="Google Shape;105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1" name="Google Shape;1061;p1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62" name="Google Shape;1062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8" name="Google Shape;1068;p1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69" name="Google Shape;1069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5" name="Google Shape;1075;p1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76" name="Google Shape;1076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2" name="Google Shape;1082;p1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83" name="Google Shape;108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9" name="Google Shape;1089;p1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90" name="Google Shape;1090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6" name="Google Shape;1096;p1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2" name="Google Shape;1102;p1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8" name="Google Shape;1108;p1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4" name="Google Shape;1114;p1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0" l="0" r="21351" t="9911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0" name="Google Shape;1120;p1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6" name="Google Shape;1126;p1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2" name="Google Shape;1132;p1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8" name="Google Shape;1138;p1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4" name="Google Shape;1144;p1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0" name="Google Shape;1150;p1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6" name="Google Shape;1156;p1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2" name="Google Shape;1162;p1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8" name="Google Shape;1168;p1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4" name="Google Shape;1174;p1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20540" t="7727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0" name="Google Shape;1180;p1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6" name="Google Shape;1186;p1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2" name="Google Shape;1192;p1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b="0" l="0" r="21351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 b="0" l="-1" r="21355" t="0"/>
          <a:stretch/>
        </p:blipFill>
        <p:spPr>
          <a:xfrm>
            <a:off x="0" y="0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0" l="0" r="20946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6826" l="0" r="0" t="162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0" r="20845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0" r="20946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21351" t="24641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0" l="0" r="21452" t="26609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0" r="21351" t="26609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0" l="0" r="21047" t="26609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3">
            <a:alphaModFix/>
          </a:blip>
          <a:srcRect b="0" l="0" r="21452" t="9911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0" l="0" r="20845" t="9911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20540" t="7366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21249" t="26609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7186" l="0" r="0" t="1511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/>
              <a:t>Ejemplo con SR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0" l="0" r="20743" t="17101"/>
          <a:stretch/>
        </p:blipFill>
        <p:spPr>
          <a:xfrm>
            <a:off x="0" y="1690688"/>
            <a:ext cx="12192000" cy="516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MX"/>
              <a:t>29-10-2021</a:t>
            </a:r>
            <a:endParaRPr/>
          </a:p>
        </p:txBody>
      </p:sp>
      <p:sp>
        <p:nvSpPr>
          <p:cNvPr id="293" name="Google Shape;293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0" l="0" r="16841" t="18952"/>
          <a:stretch/>
        </p:blipFill>
        <p:spPr>
          <a:xfrm>
            <a:off x="0" y="0"/>
            <a:ext cx="12192000" cy="68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 b="0" l="0" r="17632" t="22911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0" r="17237" t="21272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 b="0" l="0" r="17105" t="21975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17368" t="24641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0" r="17500" t="21507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0" l="0" r="17368" t="24641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0" l="0" r="17500" t="24641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16020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5" name="Google Shape;355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b="0" l="0" r="17105" t="24641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17105" t="20805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 rotWithShape="1">
          <a:blip r:embed="rId3">
            <a:alphaModFix/>
          </a:blip>
          <a:srcRect b="0" l="0" r="17763" t="19400"/>
          <a:stretch/>
        </p:blipFill>
        <p:spPr>
          <a:xfrm>
            <a:off x="-96254" y="1"/>
            <a:ext cx="122882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0" r="17763" t="21975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0" l="0" r="17105" t="17528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3">
            <a:alphaModFix/>
          </a:blip>
          <a:srcRect b="0" l="0" r="17894" t="20336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17763" t="7698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0" l="0" r="17368" t="184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 txBox="1"/>
          <p:nvPr>
            <p:ph idx="1" type="body"/>
          </p:nvPr>
        </p:nvSpPr>
        <p:spPr>
          <a:xfrm>
            <a:off x="838200" y="18577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 b="0" l="0" r="17500" t="18933"/>
          <a:stretch/>
        </p:blipFill>
        <p:spPr>
          <a:xfrm>
            <a:off x="-1" y="1"/>
            <a:ext cx="12192001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9" name="Google Shape;419;p49"/>
          <p:cNvPicPr preferRelativeResize="0"/>
          <p:nvPr/>
        </p:nvPicPr>
        <p:blipFill rotWithShape="1">
          <a:blip r:embed="rId3">
            <a:alphaModFix/>
          </a:blip>
          <a:srcRect b="0" l="0" r="16184" t="9911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1511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5" name="Google Shape;425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6" name="Google Shape;4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7" name="Google Shape;4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0" name="Google Shape;460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1" name="Google Shape;4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8" name="Google Shape;4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1" name="Google Shape;48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2" name="Google Shape;4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8" name="Google Shape;488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9" name="Google Shape;4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15479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5" name="Google Shape;495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96" name="Google Shape;49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2" name="Google Shape;502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03" name="Google Shape;50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0" name="Google Shape;5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7" name="Google Shape;51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0" name="Google Shape;530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31" name="Google Shape;53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7" name="Google Shape;537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38" name="Google Shape;53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4" name="Google Shape;544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45" name="Google Shape;54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1" name="Google Shape;551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2" name="Google Shape;55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8" name="Google Shape;558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9" name="Google Shape;55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15118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5" name="Google Shape;565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6" name="Google Shape;56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2" name="Google Shape;572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73" name="Google Shape;5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9" name="Google Shape;579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80" name="Google Shape;58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6" name="Google Shape;586;p7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87" name="Google Shape;58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3" name="Google Shape;593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94" name="Google Shape;5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0" name="Google Shape;600;p7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01" name="Google Shape;60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/>
              <a:t>Proporcional </a:t>
            </a:r>
            <a:endParaRPr/>
          </a:p>
        </p:txBody>
      </p:sp>
      <p:sp>
        <p:nvSpPr>
          <p:cNvPr id="607" name="Google Shape;607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3" name="Google Shape;613;p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14" name="Google Shape;61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0" name="Google Shape;620;p7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21" name="Google Shape;62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7" name="Google Shape;627;p7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28" name="Google Shape;62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20642" t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4" name="Google Shape;634;p8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35" name="Google Shape;63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1" name="Google Shape;641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42" name="Google Shape;64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8" name="Google Shape;648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49" name="Google Shape;64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5" name="Google Shape;655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56" name="Google Shape;65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2" name="Google Shape;662;p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63" name="Google Shape;66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9" name="Google Shape;669;p8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70" name="Google Shape;67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6" name="Google Shape;676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77" name="Google Shape;67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3" name="Google Shape;683;p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84" name="Google Shape;68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0" name="Google Shape;690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91" name="Google Shape;69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7" name="Google Shape;697;p8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98" name="Google Shape;69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20439" t="11513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4" name="Google Shape;704;p9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05" name="Google Shape;70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1" name="Google Shape;711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12" name="Google Shape;71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8" name="Google Shape;718;p9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19" name="Google Shape;71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5" name="Google Shape;725;p9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26" name="Google Shape;72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2" name="Google Shape;732;p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33" name="Google Shape;73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9" name="Google Shape;739;p9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40" name="Google Shape;74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6" name="Google Shape;746;p9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47" name="Google Shape;74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3" name="Google Shape;753;p9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54" name="Google Shape;75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0" name="Google Shape;760;p9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61" name="Google Shape;76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7" name="Google Shape;767;p9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68" name="Google Shape;76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2021-10-26T14:42:32Z</dcterms:created>
  <dc:creator>Eli</dc:creator>
</cp:coreProperties>
</file>